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Old Standard TT"/>
      <p:regular r:id="rId31"/>
      <p:bold r:id="rId32"/>
      <p: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ldStandardT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OldStandardTT-italic.fntdata"/><Relationship Id="rId10" Type="http://schemas.openxmlformats.org/officeDocument/2006/relationships/slide" Target="slides/slide5.xml"/><Relationship Id="rId32" Type="http://schemas.openxmlformats.org/officeDocument/2006/relationships/font" Target="fonts/OldStandardT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5920f6ea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5920f6ea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5920f6ea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5920f6ea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5920f6ea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5920f6ea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5920f6ea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5920f6ea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5920f6ea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5920f6ea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5920f6ea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5920f6ea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5920f6ea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5920f6ea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920f6ea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920f6ea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920f6ea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920f6ea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920f6ea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920f6ea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d3f3d18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d3f3d1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920f6ea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920f6ea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Science Club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November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asking for input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2400">
                <a:solidFill>
                  <a:srgbClr val="AF00DB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);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>
                <a:solidFill>
                  <a:srgbClr val="A31515"/>
                </a:solidFill>
                <a:latin typeface="Arial"/>
                <a:ea typeface="Arial"/>
                <a:cs typeface="Arial"/>
                <a:sym typeface="Arial"/>
              </a:rPr>
              <a:t>"What is your name: "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);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userName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();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for asking for a Number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2400">
                <a:solidFill>
                  <a:srgbClr val="AF00DB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);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>
                <a:solidFill>
                  <a:srgbClr val="A31515"/>
                </a:solidFill>
                <a:latin typeface="Arial"/>
                <a:ea typeface="Arial"/>
                <a:cs typeface="Arial"/>
                <a:sym typeface="Arial"/>
              </a:rPr>
              <a:t>"Enter a number: "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);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24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num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24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nextInt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();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Scanner Practice Problems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Ask a user for their name and print their name again like “Hello Sam!”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Keep asking for using input until they enter “quit”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Investigate the .hasNextInt() method for Scanner to keep asking for user input until they enter a number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Keep asking the user for numbers until they enter “quit”. Then print the sum of all the numbers entered by the user.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If user enters 4 then 6 then 8 then quit, the output should be “Sum: 18”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Extra Challenge: Output each number as well like “4 + 6 + 8 = 18”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n" sz="12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[] </a:t>
            </a:r>
            <a:r>
              <a:rPr lang="en" sz="12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args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  {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1200">
                <a:solidFill>
                  <a:srgbClr val="AF00DB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2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);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  }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90250" y="526350"/>
            <a:ext cx="8507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Thanks for coming to CS Club!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 - 15th Nov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accent6"/>
                </a:highlight>
              </a:rPr>
              <a:t>Please pay your dues!!!</a:t>
            </a:r>
            <a:endParaRPr b="1" sz="2400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856950"/>
            <a:ext cx="8520600" cy="27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https://goo.gl/SGWMBB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While loops will run whatever code is inside of the loop until whatever parameter is set is no longer true.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while(true) {        parameter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//code here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261400" y="1891826"/>
            <a:ext cx="825250" cy="233100"/>
          </a:xfrm>
          <a:custGeom>
            <a:rect b="b" l="l" r="r" t="t"/>
            <a:pathLst>
              <a:path extrusionOk="0" h="9324" w="33010">
                <a:moveTo>
                  <a:pt x="33010" y="9324"/>
                </a:moveTo>
                <a:cubicBezTo>
                  <a:pt x="30515" y="7789"/>
                  <a:pt x="23542" y="560"/>
                  <a:pt x="18040" y="112"/>
                </a:cubicBezTo>
                <a:cubicBezTo>
                  <a:pt x="12538" y="-336"/>
                  <a:pt x="3007" y="5550"/>
                  <a:pt x="0" y="6637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Loops Syntax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boolean x = true;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while(x == true) {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System.out.println(“True!!”);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x = false;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//this will print “True!!” once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Loops Practice Problems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a while loop to print all the numbers until 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a while loop to print numbers from 10 to 2, decreasing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Write an infinite while loop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Loops Advanced Problems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a while loop to print all characters in the alphabet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a while loop to print all even numbers between 1 - 100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Then, all odd numbers between 1 and 100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a while loop to print the sum of numbers from 1 to 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while loop to print a multiplication table for numbers from 1 - 12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Then, from 1 to 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While Loops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boolean x = false;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do {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System.out.println(“Hello!”);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x = false;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} while(x == true);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//this will print “Hello!” once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while loop project!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71600"/>
            <a:ext cx="5706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do-while loop to test whether a user has entered data of the correct form and, if not, ask repeatedly until the data entered is correct.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Hint: </a:t>
            </a:r>
            <a:r>
              <a:rPr lang="en"/>
              <a:t>this will require knowledge we learned previously. Can you remember?</a:t>
            </a:r>
            <a:endParaRPr/>
          </a:p>
          <a:p>
            <a:pPr indent="0" lvl="0" marL="13716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300" y="1222275"/>
            <a:ext cx="2820900" cy="280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Scanners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 user input for your programs</a:t>
            </a:r>
            <a:endParaRPr/>
          </a:p>
          <a:p>
            <a:pPr indent="0" lvl="0" marL="0" rtl="0" algn="l">
              <a:lnSpc>
                <a:spcPct val="133333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java.util.Scanner;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>
              <a:solidFill>
                <a:srgbClr val="267F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{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n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[] </a:t>
            </a:r>
            <a:r>
              <a:rPr lang="en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args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{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7F99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>
                <a:solidFill>
                  <a:srgbClr val="AF00DB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795E26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>
                <a:solidFill>
                  <a:srgbClr val="00108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);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}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}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